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7" r:id="rId10"/>
    <p:sldId id="263" r:id="rId11"/>
    <p:sldId id="265" r:id="rId12"/>
    <p:sldId id="269" r:id="rId13"/>
    <p:sldId id="266" r:id="rId14"/>
    <p:sldId id="270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09A1E-C941-47BD-9FAE-4223809CB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1F64D1-2F8D-4E63-9D9A-D61B645AC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4259F9-A8C7-452A-B84F-E789B6DB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50DB-5335-4593-87F8-E9CCC238E5CE}" type="datetimeFigureOut">
              <a:rPr lang="es-CL" smtClean="0"/>
              <a:t>16-07-2026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CF90F-068F-44DF-A195-5305E87F6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2B546A-CD40-4D57-8B80-A58E99F8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BE4-01E1-44CB-B1A5-EE31A26810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966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FA9B0-5252-41F9-9DAF-F2A6E7E7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F7FB7B-EBF4-40DE-BED8-D536FE140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47700A-A14A-46EE-BA23-9BF07513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50DB-5335-4593-87F8-E9CCC238E5CE}" type="datetimeFigureOut">
              <a:rPr lang="es-CL" smtClean="0"/>
              <a:t>16-07-2026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1D3C65-E694-4A11-A7A5-3E3821AD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3A6A32-215A-41C0-9C6D-1A8D2EAB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BE4-01E1-44CB-B1A5-EE31A26810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75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5C6E09-8A03-4C4B-8C44-7D431EEBB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C73E25-9581-40AA-8662-930715CEE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7D822C-8874-40E6-9715-12D02BDE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50DB-5335-4593-87F8-E9CCC238E5CE}" type="datetimeFigureOut">
              <a:rPr lang="es-CL" smtClean="0"/>
              <a:t>16-07-2026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92D17A-0D2F-412A-B9B8-F79563A5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4C11C9-1F60-4982-B0CD-938D7BB1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BE4-01E1-44CB-B1A5-EE31A26810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27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8676F-9CD3-40CC-A372-C25CEA7A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9ACCCC-22AC-4F2F-9213-D274D7A3A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983113-F528-4276-B3E5-B7F979D0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50DB-5335-4593-87F8-E9CCC238E5CE}" type="datetimeFigureOut">
              <a:rPr lang="es-CL" smtClean="0"/>
              <a:t>16-07-2026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E23ADD-71C4-4171-9809-5658DDA0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384020-15D5-4C00-ADE1-F99C6FD2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BE4-01E1-44CB-B1A5-EE31A26810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333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A75C1-1C75-45DA-8961-912627F1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985CE1-3AD3-4310-8D39-CF5ECE43B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EDB972-A5D0-491F-A435-B876914D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50DB-5335-4593-87F8-E9CCC238E5CE}" type="datetimeFigureOut">
              <a:rPr lang="es-CL" smtClean="0"/>
              <a:t>16-07-2026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0DB90D-6EFC-44BA-97A8-C900130A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AC412-F053-4AB6-A91F-07158654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BE4-01E1-44CB-B1A5-EE31A26810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8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7C195-4AA4-4F3C-AC5A-D1DBD01D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96F613-3711-49E2-A1F0-F458523FE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532204-7BA2-4677-ABE3-F3E9F9CE5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F66F3D-6186-4BE2-B778-D0E6D694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50DB-5335-4593-87F8-E9CCC238E5CE}" type="datetimeFigureOut">
              <a:rPr lang="es-CL" smtClean="0"/>
              <a:t>16-07-2026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5160D-EFAB-47C4-AF69-F235AE25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93A8CC-D505-46CA-98EE-C42EDD08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BE4-01E1-44CB-B1A5-EE31A26810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421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4BA6B-6EDE-4EED-BCDF-E0F1738E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D26151-A513-43CB-87CF-F374CBB87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AF7861-3498-426A-807F-15C9633D5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458635-0BC9-4304-BBCD-64F8516A6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091C9A-213C-45B4-AEE4-358B40E07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3B17E64-6D1D-44B2-BFC9-413EC40D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50DB-5335-4593-87F8-E9CCC238E5CE}" type="datetimeFigureOut">
              <a:rPr lang="es-CL" smtClean="0"/>
              <a:t>16-07-2026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8DF530-1FE8-4B7A-AF84-508E773B1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7E98D4-42D4-4E0C-B466-75C65D24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BE4-01E1-44CB-B1A5-EE31A26810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676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E90CC-CF6D-4A3F-85FE-586EA461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60CED8-460F-431D-8CB2-8C28F6C6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50DB-5335-4593-87F8-E9CCC238E5CE}" type="datetimeFigureOut">
              <a:rPr lang="es-CL" smtClean="0"/>
              <a:t>16-07-2026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E97F38-BA97-4DC3-A5EF-24A2A0A7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355C72-28E0-492D-810E-191D8E67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BE4-01E1-44CB-B1A5-EE31A26810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55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EB35F1F-0E52-4C6E-9B11-DA063D77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50DB-5335-4593-87F8-E9CCC238E5CE}" type="datetimeFigureOut">
              <a:rPr lang="es-CL" smtClean="0"/>
              <a:t>16-07-2026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810009-0106-40A9-80F1-363A9D1F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019F01-1BAF-4E76-B96D-8DFC18A5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BE4-01E1-44CB-B1A5-EE31A26810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532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57D62-C56A-4F38-91A6-5F94BAEE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1BDF85-D355-484B-B319-FCC0B9CD5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2A736F-A74D-4A33-AF86-915BF078C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C98594-E3D1-4A49-B50E-F553C033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50DB-5335-4593-87F8-E9CCC238E5CE}" type="datetimeFigureOut">
              <a:rPr lang="es-CL" smtClean="0"/>
              <a:t>16-07-2026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3F4630-96C7-4EC9-8E01-DDFAF34A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B352C-39E6-4696-BD54-A38F11FF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BE4-01E1-44CB-B1A5-EE31A26810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042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062CC-BA1E-4A52-9660-3AFEAE1C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63432D-7FBD-41E3-90E5-F95909649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01A862-2BF1-4182-8709-2E28CBA01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2E2197-BC73-4C6A-8913-AB22FAEC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50DB-5335-4593-87F8-E9CCC238E5CE}" type="datetimeFigureOut">
              <a:rPr lang="es-CL" smtClean="0"/>
              <a:t>16-07-2026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DCDDBB-0F8B-4DC4-A442-FEE9603D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22C626-4CAB-4DCB-A492-5B691C10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BE4-01E1-44CB-B1A5-EE31A26810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037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A5A6995-D909-40CD-80E8-A17F9115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391255-59FD-4B50-A902-23F3630DA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3AB98A-7D89-4A96-A198-3EC39FB2D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50DB-5335-4593-87F8-E9CCC238E5CE}" type="datetimeFigureOut">
              <a:rPr lang="es-CL" smtClean="0"/>
              <a:t>16-07-2026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BA7AA4-F2D8-4BDC-9408-F390716A9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652620-A63A-4EAF-A5BC-E5A92B02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50BE4-01E1-44CB-B1A5-EE31A26810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53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98983-1A48-490F-A8D0-401D9FAC29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8BDEA0-61C0-4782-BE6C-CFDCBD1339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8EA708-AA48-4726-B19E-D57185BE3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" y="0"/>
            <a:ext cx="12099235" cy="67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ABB01D-05A4-40E3-B84A-0217547DD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4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660390-0237-46F7-8ADF-F8B347C75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2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435359E-7844-49B2-BAB8-52CAE0132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6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640A9-8ED1-4747-9393-6A251098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Conclusiones: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F4B416-DD66-402F-90DE-35C3E6740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"El circuito de marcha-paro con enclavamiento constituye la base del control industrial clásico. Aunque hoy muchos procesos son gobernados por PLC, la lógica sigue siendo la misma: una señal de entrada activa un elemento de mando, el enclavamiento mantiene el estado del sistema y las protecciones —como el relé térmico, el guardamotor o el interruptor magnetotérmico— garantizan la seguridad del motor y de la instalación. Comprender este circuito facilita posteriormente el diseño y programación de sistemas automatizados más complejos."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9934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3BFBB4C-AA80-45B4-BBA8-C80BC6D89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1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DE8D4A0-3064-4C37-AA5F-6A1F1D2B1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2"/>
          <a:stretch/>
        </p:blipFill>
        <p:spPr>
          <a:xfrm>
            <a:off x="0" y="0"/>
            <a:ext cx="12192000" cy="6789617"/>
          </a:xfrm>
        </p:spPr>
      </p:pic>
    </p:spTree>
    <p:extLst>
      <p:ext uri="{BB962C8B-B14F-4D97-AF65-F5344CB8AC3E}">
        <p14:creationId xmlns:p14="http://schemas.microsoft.com/office/powerpoint/2010/main" val="393984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16F361-1DE5-4E7E-AD61-196A21E8C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"/>
          <a:stretch/>
        </p:blipFill>
        <p:spPr>
          <a:xfrm>
            <a:off x="-68238" y="0"/>
            <a:ext cx="122602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8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9F20599-3E00-4F3D-9096-F5C854D90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4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B3B15D2-2A01-4443-AD4A-18E6611AF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1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8268B3-B68F-42BC-AABC-3379C1EDC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0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8D81B26-D560-4BF2-9FCA-84F45786F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6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98E710-C896-40BC-9F47-D236B75E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7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B8B480B-88D6-466F-AC20-3E5C8568C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70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91</Words>
  <Application>Microsoft Office PowerPoint</Application>
  <PresentationFormat>Panorámica</PresentationFormat>
  <Paragraphs>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Riveros</dc:creator>
  <cp:lastModifiedBy>Rodrigo Riveros</cp:lastModifiedBy>
  <cp:revision>18</cp:revision>
  <dcterms:created xsi:type="dcterms:W3CDTF">2026-07-16T01:56:37Z</dcterms:created>
  <dcterms:modified xsi:type="dcterms:W3CDTF">2026-07-16T22:11:26Z</dcterms:modified>
</cp:coreProperties>
</file>